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60D1-E6C1-41D4-86BC-C301E5D1B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EEEFF-A491-4597-BF85-AA4694F6F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465EF-6455-4300-9F9D-8EBB855E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CFB02-7C6B-4F60-8D94-3D129458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5D30E-EA76-41F9-BC43-089C8BFB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9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68E69-9245-456B-9B01-75207E8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02F48-67B9-4059-9734-3BDA7767E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6CD78-D739-41E8-BD2E-F94FAD46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2932-DE1F-4B91-ACF3-63FE300D6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41A1-081C-4C9E-B300-09D14788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B1AFD-BA81-4BD7-8EEB-3369386F4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33C4E-87EA-4331-97E2-145698861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BF23-6D0C-4157-A814-C3BD04E6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4D6AD-C376-49F1-88B6-C1910E65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DFDF7-CBAE-403A-B913-C1698F42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9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53A1-CE1A-4CB2-A834-57490966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58ADA-C56E-46CE-8AE6-F3CD8B9BE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3DD9-8D4B-42F1-BB0D-C13C809E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9F343-4C52-43A4-A707-75E9D96D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A5C5-26C8-4398-899D-BE69C546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23E7-3C72-4234-925C-B5B4D8BF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582C5-C4CC-448B-9C39-8378539EF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4DF0B-95BF-473D-9FC5-60531671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1DBFB-BAEF-4F3C-BCEF-75F6F27C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17A75-40BE-4B29-BC21-2D869924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236C-AC4E-452A-8046-063C1C63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FD629-D345-4F2C-AB16-0FF3D7585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DC8B2-5F12-4FE3-BADE-775DBB958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9B173-1C12-4694-BF76-9D8DE639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7C0AC-0566-4D39-85D9-8DF15CFF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17606-511E-4E6B-B1CD-4206D8E1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D6AC-3179-4E3C-9FD5-A704AF50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3C7A7-C385-44D2-9D4E-AF959A741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07368-C41F-4081-971A-183EE81B1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4141B-50AC-4F50-BAA8-65280D2C9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C9380-714C-449D-9002-939B078E9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8F535-9D79-4C9B-9AE3-66AE7018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69A4D-CE68-4486-8262-C21C6DCF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3E712-947B-4EFD-9589-2D87B817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3C05-10B7-498B-A9F6-96909877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F7C53-3004-4E6B-A5E8-AAC16911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A6A64-92B2-4EDE-B43D-AAB1C290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3011F-7833-4164-B7ED-EBE63ECF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A3C86-91BC-46A3-B060-889E943B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5BE105-8E96-4F22-B9C2-9F3C1A4B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D2139-8710-4AE8-9FEC-C1787A30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8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0EDB-EBEE-43BC-B2C6-37D88ADF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1834-CC8C-4CEB-A84B-3D3D9B83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FFC95-457B-4AAD-A403-8325D3F67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7FFA4-9376-4ABE-888B-CB15C550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720F4-7454-4AAF-88F8-8CF25E53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1C258-D961-4CC9-B6EB-57DB1799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5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EBBA-FB16-4E8F-9C54-5DAF931B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85B32-52CC-49FF-A49B-76DCB5B18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68129-C071-4F42-9391-2F636F55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62853-0771-4B5E-B14C-20C012CD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88912-2E0C-422F-AAF2-18A82E1E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F9275-C0A6-445D-BF76-79B7F845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87CFD2-4EBB-4C18-87A6-1A44495F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169BE-508C-4075-8C82-C9280233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447A2-4937-4FAB-A10B-94CB77ED6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E873D-48E5-4965-AF49-464788B2E823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62BEC-9511-4FF9-A73B-64BBF599D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2945-C9DD-4B28-939D-719D01D89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0BA0-2DA6-4C47-9EB9-835A19544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xB2x9QzXb0&amp;feature=related" TargetMode="External"/><Relationship Id="rId2" Type="http://schemas.openxmlformats.org/officeDocument/2006/relationships/hyperlink" Target="http://www.youtube.com/watch?v=4nj0vEO4Q6s&amp;feature=relate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5jaI1XOB-bs" TargetMode="External"/><Relationship Id="rId5" Type="http://schemas.openxmlformats.org/officeDocument/2006/relationships/hyperlink" Target="http://www.youtube.com/watch?v=GtqU57sR0B8" TargetMode="External"/><Relationship Id="rId4" Type="http://schemas.openxmlformats.org/officeDocument/2006/relationships/hyperlink" Target="http://www.youtube.com/watch?v=t3Bwz6igpq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BFD1-BC49-472C-A055-3D40D18D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426" y="270107"/>
            <a:ext cx="9144000" cy="679804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2800" b="1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тематска  припрема 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A4E6F-EDFB-4CD2-BF18-E74C38A9C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713" y="2536717"/>
            <a:ext cx="9144000" cy="1655762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3600" b="1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3600" b="1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седма уметност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659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7A4E6F-EDFB-4CD2-BF18-E74C38A9C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195309"/>
            <a:ext cx="11425382" cy="6480699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Образложење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избора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теме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r-Latn-RS" sz="1800" u="none" strike="noStrik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време модерних технологија које диктирају начин и темпо живота уметност полако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саставни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свакодневице. Открићем филма и појавом камера магија лепо казане речи и пажљиво креиране слике престаје да буде привилегија посетилаца позоришта и галерија и постаје свима доступна. Једном речју, бива забележена заувек и сачувана од заборава. Први филмови и појава биоскопа оставили су на људе посебан утисак, о чему нам говоре многе анегдоте. Наредна револуција у свету филма био је звук, а касније и боја, која је знатно поспешила утисак и омогућила трајну забелешку епоха и догађаја.</a:t>
            </a:r>
            <a:endParaRPr lang="sr-Latn-RS" sz="1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Веома је важно образовати младе људе, научити их да разумеју свет покретних слика, поучити их колико је седма уметност важна, шта филмско дело чини уметничким и зашто оно у односу на остала дела јесте трајно. Приближити им и научити их колико је сама уметност важна у животу сваког појединца, а затим друштва, цивилизација и читавог човечанства, колико она спаја неразумљиво и одваја својим сјајем дубоке од површинских тема.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Циљеви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Упознавање са основама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настанка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Развијање интересовања за дела класичне 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Развијање интересовања за историју 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Очекивани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исходи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Утврди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ћете  основе настанка 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Препознаћете своја интересовања за дела класичне 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Утврдићете  интересовања за историју филмске уметности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2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7A4E6F-EDFB-4CD2-BF18-E74C38A9C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195309"/>
            <a:ext cx="11425382" cy="6480699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Теоријска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разрада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теме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r-Latn-RS" sz="1800" u="none" strike="noStrik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обрађујемо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следећи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погледајте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неколико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познатих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инсерата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славн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дела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филмске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уметности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размислите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утисцима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стари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филмски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инсерти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остављају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вас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Упоредите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вреднујте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јачини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инсерте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старијег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новијег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датума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sr-Cyrl-CS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Гледање инсерата из познатих филмова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Излазак радника из фабрике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браћа Лимијер, 1895. године</a:t>
            </a:r>
            <a: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http://www.youtube.com/watch?v=4nj0vEO4Q6s&amp;feature=related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Пут на месец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Жорж Мелијес 1902.године</a:t>
            </a:r>
            <a:br>
              <a:rPr lang="sr-Latn-R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http://www.youtube.com/watch?v=dxB2x9QzXb0&amp;feature=related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r-Latn-R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Одисеја 2001 у свемиру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Стенли Кјубрик, 1968. године</a:t>
            </a:r>
            <a: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http://www.youtube.com/watch?v=t3Bwz6igpqU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Матрикс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браћа Ваковски, 1999. године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http://www.youtube.com/watch?v=GtqU57sR0B8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Црни лабуд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Дарен Аронофски, 2010. године</a:t>
            </a:r>
            <a:b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http://www.youtube.com/watch?v=5jaI1XOB-bs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5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7A4E6F-EDFB-4CD2-BF18-E74C38A9C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195309"/>
            <a:ext cx="11425382" cy="6480699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Кратка историја филма</a:t>
            </a:r>
            <a:endParaRPr lang="sr-Latn-R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sz="18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r-Cyrl-CS" sz="1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r-Latn-R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Изумитељ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Низефор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Нијепс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1826.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забележио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Постављени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експоновање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трајало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14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1838.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Парижанин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Дагер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усавршава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експонирање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десетину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секунде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године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појављује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фотографија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приказан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људски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лик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1878.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године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Американац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Мајбриџ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Калифорнији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тренутне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приказивали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поједине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кретања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Поставио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24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фотографска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апарата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одређеним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размацима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Окидачи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камера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везани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канапима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стазом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К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коњ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трчао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кидао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канапе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себе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фотографисао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добијене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24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покрета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Пројектоване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једна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стварале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осећај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кретања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Већ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Мајбриџа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покушаја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разних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цртежи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покрену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оживе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апарати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звали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тауматроп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стробоскоп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праксиноскоп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зоотроп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Нешто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касније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познати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проналазач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Едисон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употребом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перфорације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рупица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крајевима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омогућува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камери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касније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пројектору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равномерно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покреће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зауставља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24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сличице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једној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секунди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Захваљујући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постављању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темеља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развијале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многе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базичне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довеле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коначног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открића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пројекција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покретних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слика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одржала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28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децембра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1895.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године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Паризу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париском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булевару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Каписин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подруму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Гранд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Кафеа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присуству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35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знатижељника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платили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једног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франка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Овај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датум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званично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сматра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рођенданом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филма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почетком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филмске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индустрије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Француска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дакле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сматра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колевком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филма,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оцем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уј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(1864-1948),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произвођач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фотоапарата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конструктор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кинематографа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помоћ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брата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гист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(1862-1964),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закорачио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облик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преношења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стварности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стога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поуздано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тврдити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њихови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снимци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претеча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документарном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Интересантно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француском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светло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9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7A4E6F-EDFB-4CD2-BF18-E74C38A9C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195309"/>
            <a:ext cx="11425382" cy="6480699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Запажен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успех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подстакао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браћу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обуку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већег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броја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сниматеља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обилазили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околне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државе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доносили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својих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путовања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иностранству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првенствено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царских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личности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министара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обезбедивши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својој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публици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учествовање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сјају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њихових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живота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непознат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Жорж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Мелијес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један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тридесет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присутних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знатижељника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јавној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пројекцији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Луј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тридесетпетогодишњи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становник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Париза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време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већ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десет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година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руководио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илузионистичким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позориштем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наступали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мађионичари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Жорж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Мелијес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иначе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имућан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човек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с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позориште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такође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доносило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власнику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велику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новца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Пошто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добар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цртач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механичар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конструисао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свој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камере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студио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саградио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1897.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године.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застакљени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хангар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непрестано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преуређивао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С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обзиром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то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користила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вештачка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расвета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застакљен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хангар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својих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предности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користио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дневно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сунчево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светло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У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осамдесет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било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ничег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оригиналног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његови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сценарији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настајали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инспирацијом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Жил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Верна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једног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најпопуларнијих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писаца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времена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Мелијесова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оригиналност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тек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почела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развијати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снимање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трик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Интересантно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прве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творци филмова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бил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свесн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ће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озбиљнију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улогу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забављања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људи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ће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уметничког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изражавања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Размислите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одговорите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следећа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питања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изгледају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браће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Лимијер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Жоржа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Мелијеса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имали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прилике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видите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разликују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инсерата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касније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снимљени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инсерти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вашем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мишљењу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уметничких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уметнички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филмови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разликују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оних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који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нису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1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9741DF-B04E-404E-A760-F2ED23BA3AAD}"/>
              </a:ext>
            </a:extLst>
          </p:cNvPr>
          <p:cNvSpPr txBox="1"/>
          <p:nvPr/>
        </p:nvSpPr>
        <p:spPr>
          <a:xfrm>
            <a:off x="258617" y="785091"/>
            <a:ext cx="110160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Време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обраде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теме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: 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Месец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Децембар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2020.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године</a:t>
            </a: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Васпитач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Урош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Урошевић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Литература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Кук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Д.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Историја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Београд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2005.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Жиро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Т.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технологија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Клио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Београд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2003.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Запажања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о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реализацији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постигнутим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исходима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Верујем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да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сте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пажљиво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прочитали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утврдили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излагање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теме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као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основе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настанка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филмске уметности и препознали своја интересовања за дела класичне филмске уметности. Утврдили и проширили своја интересовања за историју филмске уметности.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1125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Office Theme</vt:lpstr>
      <vt:lpstr> тематска  припрема 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Urošević</dc:creator>
  <cp:lastModifiedBy>Dušan Urošević</cp:lastModifiedBy>
  <cp:revision>6</cp:revision>
  <dcterms:created xsi:type="dcterms:W3CDTF">2020-12-14T17:13:52Z</dcterms:created>
  <dcterms:modified xsi:type="dcterms:W3CDTF">2020-12-14T17:47:23Z</dcterms:modified>
</cp:coreProperties>
</file>