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70" r:id="rId2"/>
    <p:sldId id="257" r:id="rId3"/>
    <p:sldId id="271" r:id="rId4"/>
    <p:sldId id="258" r:id="rId5"/>
    <p:sldId id="259" r:id="rId6"/>
    <p:sldId id="272" r:id="rId7"/>
    <p:sldId id="260" r:id="rId8"/>
    <p:sldId id="273" r:id="rId9"/>
    <p:sldId id="261" r:id="rId10"/>
    <p:sldId id="274" r:id="rId11"/>
    <p:sldId id="262" r:id="rId12"/>
    <p:sldId id="275" r:id="rId13"/>
    <p:sldId id="263" r:id="rId14"/>
    <p:sldId id="264" r:id="rId15"/>
    <p:sldId id="265" r:id="rId16"/>
    <p:sldId id="266" r:id="rId17"/>
    <p:sldId id="267" r:id="rId18"/>
    <p:sldId id="268" r:id="rId19"/>
    <p:sldId id="276" r:id="rId20"/>
    <p:sldId id="26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kicic" initials="O" lastIdx="1" clrIdx="0">
    <p:extLst>
      <p:ext uri="{19B8F6BF-5375-455C-9EA6-DF929625EA0E}">
        <p15:presenceInfo xmlns:p15="http://schemas.microsoft.com/office/powerpoint/2012/main" userId="Okici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6662E-FAF4-44BC-88B5-85A7CBFB6D30}" type="datetime1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6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49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15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2140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32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12/3/2020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0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12/3/2020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17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32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6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54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6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55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12/3/2020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96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1CFF-90C9-47B3-9DA1-F2BF8D839F7E}" type="datetime1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52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31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76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5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7E0CF6C-748E-4B7A-BC8B-3011EF78ED13}" type="datetime1">
              <a:rPr lang="en-US" smtClean="0"/>
              <a:pPr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5710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.">
            <a:extLst>
              <a:ext uri="{FF2B5EF4-FFF2-40B4-BE49-F238E27FC236}">
                <a16:creationId xmlns:a16="http://schemas.microsoft.com/office/drawing/2014/main" id="{14DFD1FF-B19A-4EEA-AF62-5487DB5D1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802" y="2725629"/>
            <a:ext cx="4122198" cy="412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863F2-42A1-4D57-B571-E5A7FAC3EF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739" y="763479"/>
            <a:ext cx="8946541" cy="4195481"/>
          </a:xfrm>
        </p:spPr>
        <p:txBody>
          <a:bodyPr>
            <a:normAutofit/>
          </a:bodyPr>
          <a:lstStyle/>
          <a:p>
            <a:pPr algn="ctr"/>
            <a:r>
              <a:rPr lang="sr-Cyrl-RS" sz="7200" dirty="0"/>
              <a:t>КАКО ПОБОЉШАТИ КОНЦЕНТРАЦИЈУ</a:t>
            </a:r>
            <a:endParaRPr lang="sr-Latn-RS" sz="7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B779B1-36E6-4CF7-A0A8-2477AC18BBB5}"/>
              </a:ext>
            </a:extLst>
          </p:cNvPr>
          <p:cNvSpPr txBox="1"/>
          <p:nvPr/>
        </p:nvSpPr>
        <p:spPr>
          <a:xfrm>
            <a:off x="4829175" y="6094521"/>
            <a:ext cx="7362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/>
              <a:t>Дом ученика средњих школа „ Милутин Миланковић“</a:t>
            </a:r>
            <a:endParaRPr lang="en-US" sz="2000" dirty="0"/>
          </a:p>
          <a:p>
            <a:pPr algn="r"/>
            <a:r>
              <a:rPr lang="sr-Cyrl-RS" sz="2000" dirty="0"/>
              <a:t>Јелена Окичић</a:t>
            </a: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405694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39">
        <p:fade/>
      </p:transition>
    </mc:Choice>
    <mc:Fallback xmlns="">
      <p:transition spd="med" advTm="3439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U osnovnoj školi zabranjeni mobilni telefoni">
            <a:extLst>
              <a:ext uri="{FF2B5EF4-FFF2-40B4-BE49-F238E27FC236}">
                <a16:creationId xmlns:a16="http://schemas.microsoft.com/office/drawing/2014/main" id="{D0FBC987-2AFB-4607-841E-C9791F5A6F5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774" y="1192213"/>
            <a:ext cx="5972452" cy="447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12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68">
        <p:fade/>
      </p:transition>
    </mc:Choice>
    <mc:Fallback xmlns="">
      <p:transition spd="med" advTm="1368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85444-E7BC-4AEE-AD8F-7044E5E40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703" y="834502"/>
            <a:ext cx="10679097" cy="5310712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sr-Cyrl-RS" sz="6600" dirty="0"/>
              <a:t>3. </a:t>
            </a:r>
            <a:r>
              <a:rPr lang="sr-Cyrl-RS" sz="7800" dirty="0"/>
              <a:t>ПРИДРЖАВАЈТЕ СЕ ПЛАНА УЧЕЊА</a:t>
            </a:r>
            <a:endParaRPr lang="en-US" sz="7800" dirty="0"/>
          </a:p>
          <a:p>
            <a:pPr marL="0" indent="0" algn="ctr">
              <a:buNone/>
            </a:pPr>
            <a:endParaRPr lang="sr-Cyrl-RS" sz="7800" dirty="0"/>
          </a:p>
          <a:p>
            <a:r>
              <a:rPr lang="sr-Cyrl-RS" sz="4800" dirty="0"/>
              <a:t>План учења и слободних активности мора постојати. </a:t>
            </a:r>
          </a:p>
          <a:p>
            <a:r>
              <a:rPr lang="sr-Cyrl-RS" sz="4800" dirty="0"/>
              <a:t>Потрудите се да испуните сваку планирану активност, јер неиспуњавање само једне активности може довести до урушавања читавог процеса учења.</a:t>
            </a:r>
            <a:endParaRPr lang="sr-Latn-RS" sz="4800" dirty="0"/>
          </a:p>
        </p:txBody>
      </p:sp>
    </p:spTree>
    <p:extLst>
      <p:ext uri="{BB962C8B-B14F-4D97-AF65-F5344CB8AC3E}">
        <p14:creationId xmlns:p14="http://schemas.microsoft.com/office/powerpoint/2010/main" val="400881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859">
        <p:fade/>
      </p:transition>
    </mc:Choice>
    <mc:Fallback xmlns="">
      <p:transition spd="med" advTm="12859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6B4B1A66-E708-4EA8-8E7C-E862B80B716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499" y="1166226"/>
            <a:ext cx="5933011" cy="4291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96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876">
        <p:fade/>
      </p:transition>
    </mc:Choice>
    <mc:Fallback xmlns="">
      <p:transition spd="med" advTm="1876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2C4BB-338D-4943-9872-1A9A10D7F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703" y="754602"/>
            <a:ext cx="10679097" cy="5390611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sr-Cyrl-RS" sz="6600" dirty="0"/>
              <a:t>4. ФОКУСИРАЈТЕ СЕ НА УЧЕЊЕ</a:t>
            </a:r>
          </a:p>
          <a:p>
            <a:r>
              <a:rPr lang="sr-Cyrl-RS" sz="4800" dirty="0"/>
              <a:t>Пре самог почетка учења узмите неколико минута да резимирате научено, да размислите како ћете учити и шта вам је потребно за учење, као и које технике учења ћете применити.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8213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245">
        <p:fade/>
      </p:transition>
    </mc:Choice>
    <mc:Fallback xmlns="">
      <p:transition spd="med" advTm="14245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CFEE9-D653-4B77-BCD6-90E6312B2F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006" y="754602"/>
            <a:ext cx="10918794" cy="5390611"/>
          </a:xfrm>
        </p:spPr>
        <p:txBody>
          <a:bodyPr>
            <a:normAutofit/>
          </a:bodyPr>
          <a:lstStyle/>
          <a:p>
            <a:pPr algn="ctr"/>
            <a:r>
              <a:rPr lang="sr-Cyrl-RS" sz="6600" dirty="0"/>
              <a:t>5. ОБЕЋАЈТЕ СЕБИ НАГРАДУ КАО ПОДСТИЦАЈ ЗА УЧЕЊЕ МОТИВИШИТЕ СЕ</a:t>
            </a:r>
          </a:p>
          <a:p>
            <a:r>
              <a:rPr lang="sr-Cyrl-RS" sz="4800" dirty="0"/>
              <a:t>филм,  серија, омиљена храна..</a:t>
            </a:r>
            <a:endParaRPr lang="sr-Latn-RS" sz="4800" dirty="0"/>
          </a:p>
        </p:txBody>
      </p:sp>
    </p:spTree>
    <p:extLst>
      <p:ext uri="{BB962C8B-B14F-4D97-AF65-F5344CB8AC3E}">
        <p14:creationId xmlns:p14="http://schemas.microsoft.com/office/powerpoint/2010/main" val="121160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604">
        <p:fade/>
      </p:transition>
    </mc:Choice>
    <mc:Fallback xmlns="">
      <p:transition spd="med" advTm="7604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92DC1A-91B4-44E1-8449-FAD86A6B2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315" y="816746"/>
            <a:ext cx="10723485" cy="5328467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sr-Cyrl-RS" sz="6600" dirty="0"/>
              <a:t>6. АКО ОСЕТИТЕ УМОР, ПРОМЕНИТЕ ТЕМУ ИЛИ ПРЕДМЕТ</a:t>
            </a:r>
          </a:p>
          <a:p>
            <a:r>
              <a:rPr lang="sr-Cyrl-RS" sz="4800" dirty="0"/>
              <a:t>Али опрезно!</a:t>
            </a:r>
          </a:p>
          <a:p>
            <a:r>
              <a:rPr lang="sr-Cyrl-RS" sz="4800" dirty="0"/>
              <a:t>Пречесто мењање тема у току дана може омести процес учења.</a:t>
            </a:r>
          </a:p>
          <a:p>
            <a:r>
              <a:rPr lang="sr-Cyrl-RS" sz="4800" dirty="0"/>
              <a:t>Препоручује се да се не мења више од три теме или предмета у току дана.</a:t>
            </a:r>
            <a:endParaRPr lang="sr-Latn-RS" sz="4800" dirty="0"/>
          </a:p>
        </p:txBody>
      </p:sp>
    </p:spTree>
    <p:extLst>
      <p:ext uri="{BB962C8B-B14F-4D97-AF65-F5344CB8AC3E}">
        <p14:creationId xmlns:p14="http://schemas.microsoft.com/office/powerpoint/2010/main" val="72776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275">
        <p:fade/>
      </p:transition>
    </mc:Choice>
    <mc:Fallback xmlns="">
      <p:transition spd="med" advTm="11275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398FF-A65C-450B-93E8-231B64C6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293" y="701336"/>
            <a:ext cx="10794507" cy="5443877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sr-Cyrl-RS" sz="12000" dirty="0"/>
              <a:t>7. МЕЊАЈТЕ СТИЛОВЕ УЧЕЊА</a:t>
            </a:r>
          </a:p>
          <a:p>
            <a:endParaRPr lang="sr-Cyrl-RS" sz="6600" dirty="0"/>
          </a:p>
          <a:p>
            <a:r>
              <a:rPr lang="sr-Cyrl-RS" sz="6200" dirty="0"/>
              <a:t>Било да извлачите белешке, учите наглас или имате неки други приступ, експериментишите, јер можда још увек нисте нашли начин који вам највише одговара. Постављајте себи питања, консултујте се са пријатељима и професорима. </a:t>
            </a:r>
          </a:p>
          <a:p>
            <a:r>
              <a:rPr lang="sr-Cyrl-RS" sz="6200" dirty="0"/>
              <a:t>Ако примените више различитих активности у учењу, имаћете боље резултате.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15767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307">
        <p:fade/>
      </p:transition>
    </mc:Choice>
    <mc:Fallback xmlns="">
      <p:transition spd="med" advTm="15307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A5DDA-10EA-431D-AC84-4F7FC7EDC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724" y="807868"/>
            <a:ext cx="10608076" cy="5337345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sr-Cyrl-RS" sz="6600" dirty="0"/>
              <a:t>8. НАПРАВИТЕ ПЛАН САДРЖАЈА ЗА ПАУЗЕ И ОДМОР И ПРИДРЖАВАЈТЕ ГА СЕ</a:t>
            </a:r>
          </a:p>
          <a:p>
            <a:r>
              <a:rPr lang="sr-Cyrl-RS" sz="4800" dirty="0"/>
              <a:t>Током паузе радите нешто потпуно другачије од учења, прошетајте, освежите се , рекреирајте се и сл.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1566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802">
        <p:fade/>
      </p:transition>
    </mc:Choice>
    <mc:Fallback xmlns="">
      <p:transition spd="med" advTm="10802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AC29D-0D36-49E6-8B4D-799E64946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48070"/>
            <a:ext cx="10515600" cy="549714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sr-Cyrl-RS" sz="6600" dirty="0"/>
              <a:t>9. ПОСЛУШАЈТЕ СВОЈ ОРГАНИЗАМ</a:t>
            </a:r>
          </a:p>
          <a:p>
            <a:r>
              <a:rPr lang="sr-Cyrl-RS" sz="4800" dirty="0"/>
              <a:t>У које доба дана имате највише елана?</a:t>
            </a:r>
          </a:p>
          <a:p>
            <a:r>
              <a:rPr lang="sr-Cyrl-RS" sz="4800" dirty="0"/>
              <a:t> Управо је то време када се уче најзахтевније лекције, јер сте тада најодморнији.</a:t>
            </a:r>
          </a:p>
        </p:txBody>
      </p:sp>
    </p:spTree>
    <p:extLst>
      <p:ext uri="{BB962C8B-B14F-4D97-AF65-F5344CB8AC3E}">
        <p14:creationId xmlns:p14="http://schemas.microsoft.com/office/powerpoint/2010/main" val="19157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111">
        <p:fade/>
      </p:transition>
    </mc:Choice>
    <mc:Fallback xmlns="">
      <p:transition spd="med" advTm="8111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3FCFE-3DD5-4FEF-AE49-6E9531382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647700"/>
            <a:ext cx="10412413" cy="5600699"/>
          </a:xfrm>
        </p:spPr>
        <p:txBody>
          <a:bodyPr/>
          <a:lstStyle/>
          <a:p>
            <a:r>
              <a:rPr lang="sr-Cyrl-RS" sz="4800" dirty="0"/>
              <a:t>И не заборавите:</a:t>
            </a:r>
          </a:p>
          <a:p>
            <a:pPr marL="0" indent="0">
              <a:buNone/>
            </a:pPr>
            <a:endParaRPr lang="sr-Cyrl-RS" sz="4800" dirty="0"/>
          </a:p>
          <a:p>
            <a:pPr algn="ctr"/>
            <a:r>
              <a:rPr lang="sr-Cyrl-RS" dirty="0"/>
              <a:t> </a:t>
            </a:r>
            <a:r>
              <a:rPr lang="sr-Cyrl-RS" sz="6600" dirty="0"/>
              <a:t>СВАКИ ТРУД ЋЕ СЕ ИСПЛАТИТИ.</a:t>
            </a:r>
            <a:endParaRPr lang="sr-Latn-RS" sz="6600" dirty="0"/>
          </a:p>
        </p:txBody>
      </p:sp>
    </p:spTree>
    <p:extLst>
      <p:ext uri="{BB962C8B-B14F-4D97-AF65-F5344CB8AC3E}">
        <p14:creationId xmlns:p14="http://schemas.microsoft.com/office/powerpoint/2010/main" val="7376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252">
        <p:fade/>
      </p:transition>
    </mc:Choice>
    <mc:Fallback xmlns="">
      <p:transition spd="med" advTm="2252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26F45-4AB7-44F6-841A-1E51B5C5B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609" y="635554"/>
            <a:ext cx="10515600" cy="4195763"/>
          </a:xfrm>
        </p:spPr>
        <p:txBody>
          <a:bodyPr>
            <a:noAutofit/>
          </a:bodyPr>
          <a:lstStyle/>
          <a:p>
            <a:r>
              <a:rPr lang="sr-Cyrl-RS" sz="3600" dirty="0"/>
              <a:t>Приметили сте да у неким ситуацијама, када учите, мисли лутају од једне до друге теме, спољни догађаји вам скрећу пажњу, садржај је досадан, тежак и није вам привлачан.</a:t>
            </a:r>
          </a:p>
        </p:txBody>
      </p:sp>
      <p:pic>
        <p:nvPicPr>
          <p:cNvPr id="2050" name="Picture 2" descr="Loša koncentracija i pamćenje? Ovo su potencijalni uzroci">
            <a:extLst>
              <a:ext uri="{FF2B5EF4-FFF2-40B4-BE49-F238E27FC236}">
                <a16:creationId xmlns:a16="http://schemas.microsoft.com/office/drawing/2014/main" id="{DFBF9039-7AD3-410B-8DDD-C8F7960B7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882" y="3107184"/>
            <a:ext cx="6287118" cy="3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0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546">
        <p:fade/>
      </p:transition>
    </mc:Choice>
    <mc:Fallback xmlns="">
      <p:transition spd="med" advTm="4546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23E17AF-CA39-4DF0-A24F-5E15442D2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AFC21-FD13-4564-917C-1D77532FB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 </a:t>
            </a:r>
          </a:p>
          <a:p>
            <a:endParaRPr lang="sr-Latn-RS" dirty="0"/>
          </a:p>
        </p:txBody>
      </p:sp>
      <p:pic>
        <p:nvPicPr>
          <p:cNvPr id="9218" name="Picture 2" descr="Kraljevski cvet koji smiruje um: Ovo cveće morate gajiti na terasi ili u  bašti! (FOTO)">
            <a:extLst>
              <a:ext uri="{FF2B5EF4-FFF2-40B4-BE49-F238E27FC236}">
                <a16:creationId xmlns:a16="http://schemas.microsoft.com/office/drawing/2014/main" id="{24D045B2-67A2-470B-8AF3-7F3EBF71F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599" y="6493"/>
            <a:ext cx="10290801" cy="685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2E7F0C-2D8C-4000-BA0A-97F78751AA79}"/>
              </a:ext>
            </a:extLst>
          </p:cNvPr>
          <p:cNvSpPr txBox="1"/>
          <p:nvPr/>
        </p:nvSpPr>
        <p:spPr>
          <a:xfrm>
            <a:off x="6417275" y="6493"/>
            <a:ext cx="47085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>
                <a:solidFill>
                  <a:schemeClr val="bg1"/>
                </a:solidFill>
              </a:rPr>
              <a:t>ЛИТЕРАТУРА:</a:t>
            </a:r>
          </a:p>
          <a:p>
            <a:r>
              <a:rPr lang="sr-Cyrl-RS" sz="2800" b="1" dirty="0">
                <a:solidFill>
                  <a:schemeClr val="bg1"/>
                </a:solidFill>
              </a:rPr>
              <a:t>ВОДИЧ ЗА УЧЕЊЕ</a:t>
            </a:r>
          </a:p>
          <a:p>
            <a:r>
              <a:rPr lang="en-US" sz="2800" b="1" dirty="0" err="1">
                <a:solidFill>
                  <a:schemeClr val="bg1"/>
                </a:solidFill>
              </a:rPr>
              <a:t>LINKgroup</a:t>
            </a:r>
            <a:endParaRPr lang="sr-Latn-R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23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751">
        <p:fade/>
      </p:transition>
    </mc:Choice>
    <mc:Fallback xmlns="">
      <p:transition spd="med" advTm="6751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65023-4513-4EC7-AFB1-AC6778676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624" y="594804"/>
            <a:ext cx="9224230" cy="5653595"/>
          </a:xfrm>
        </p:spPr>
        <p:txBody>
          <a:bodyPr>
            <a:normAutofit fontScale="92500"/>
          </a:bodyPr>
          <a:lstStyle/>
          <a:p>
            <a:r>
              <a:rPr lang="sr-Cyrl-RS" sz="4800" dirty="0"/>
              <a:t>Једна од најважнијих ствари у учењу је СПОСОБНОСТ КОНЦЕНТРАЦИЈЕ ТЈ. УСМЕРАВАЊЕ МИШЉЕЊА</a:t>
            </a:r>
          </a:p>
          <a:p>
            <a:r>
              <a:rPr lang="sr-Cyrl-RS" sz="4800" dirty="0"/>
              <a:t> Концентрација подразумева одупирање свему што вам одвраћа пажњу.</a:t>
            </a:r>
            <a:endParaRPr lang="sr-Latn-RS" sz="4800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24788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1">
        <p:fade/>
      </p:transition>
    </mc:Choice>
    <mc:Fallback xmlns="">
      <p:transition spd="med" advTm="8001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BCAE8-5751-46E3-AB6A-679D21A2C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2976"/>
            <a:ext cx="10729404" cy="4982238"/>
          </a:xfrm>
        </p:spPr>
        <p:txBody>
          <a:bodyPr>
            <a:normAutofit/>
          </a:bodyPr>
          <a:lstStyle/>
          <a:p>
            <a:pPr algn="ctr"/>
            <a:r>
              <a:rPr lang="sr-Cyrl-RS" sz="6000" dirty="0"/>
              <a:t>Постоји ли начин да се побољша концентрација како бисмо повећали успешност учења?</a:t>
            </a:r>
            <a:endParaRPr lang="sr-Latn-RS" sz="6000" dirty="0"/>
          </a:p>
        </p:txBody>
      </p:sp>
    </p:spTree>
    <p:extLst>
      <p:ext uri="{BB962C8B-B14F-4D97-AF65-F5344CB8AC3E}">
        <p14:creationId xmlns:p14="http://schemas.microsoft.com/office/powerpoint/2010/main" val="354437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791">
        <p:fade/>
      </p:transition>
    </mc:Choice>
    <mc:Fallback xmlns="">
      <p:transition spd="med" advTm="5791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72CB6-D792-482C-8382-D13533DF5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546" y="2544254"/>
            <a:ext cx="10515600" cy="4195763"/>
          </a:xfrm>
        </p:spPr>
        <p:txBody>
          <a:bodyPr>
            <a:normAutofit/>
          </a:bodyPr>
          <a:lstStyle/>
          <a:p>
            <a:pPr algn="ctr"/>
            <a:r>
              <a:rPr lang="sr-Cyrl-RS" sz="9600" dirty="0"/>
              <a:t>НАРАВНО</a:t>
            </a:r>
            <a:endParaRPr lang="sr-Latn-RS" sz="9600" dirty="0"/>
          </a:p>
        </p:txBody>
      </p:sp>
    </p:spTree>
    <p:extLst>
      <p:ext uri="{BB962C8B-B14F-4D97-AF65-F5344CB8AC3E}">
        <p14:creationId xmlns:p14="http://schemas.microsoft.com/office/powerpoint/2010/main" val="84279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813">
        <p:fade/>
      </p:transition>
    </mc:Choice>
    <mc:Fallback xmlns="">
      <p:transition spd="med" advTm="2813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ntelligence">
            <a:extLst>
              <a:ext uri="{FF2B5EF4-FFF2-40B4-BE49-F238E27FC236}">
                <a16:creationId xmlns:a16="http://schemas.microsoft.com/office/drawing/2014/main" id="{C7B00A8A-F5D9-4F21-96FC-FFD6E76AFA9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37" y="639192"/>
            <a:ext cx="7942240" cy="560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04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850">
        <p:fade/>
      </p:transition>
    </mc:Choice>
    <mc:Fallback xmlns="">
      <p:transition spd="med" advTm="185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70EBC-D086-4A35-B66A-F11231BB1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257" y="653795"/>
            <a:ext cx="10723485" cy="5550409"/>
          </a:xfrm>
        </p:spPr>
        <p:txBody>
          <a:bodyPr>
            <a:normAutofit/>
          </a:bodyPr>
          <a:lstStyle/>
          <a:p>
            <a:pPr algn="ctr"/>
            <a:r>
              <a:rPr lang="sr-Cyrl-RS" sz="6600" dirty="0"/>
              <a:t>1. ОДРЕДИТЕ МЕСТО ЗА УЧЕЊЕ И НЕ МЕЊАЈТЕ ГА</a:t>
            </a:r>
          </a:p>
          <a:p>
            <a:r>
              <a:rPr lang="sr-Cyrl-RS" sz="4800" dirty="0"/>
              <a:t> Не мењајте ни сто, ни столицу, осветљење, простор.</a:t>
            </a:r>
          </a:p>
          <a:p>
            <a:endParaRPr lang="sr-Cyrl-RS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91595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712">
        <p:fade/>
      </p:transition>
    </mc:Choice>
    <mc:Fallback xmlns="">
      <p:transition spd="med" advTm="7712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Kako urediti prostor za učenje? • Praktični savjeti • Članci | webgradnja.hr">
            <a:extLst>
              <a:ext uri="{FF2B5EF4-FFF2-40B4-BE49-F238E27FC236}">
                <a16:creationId xmlns:a16="http://schemas.microsoft.com/office/drawing/2014/main" id="{7D20E52B-B2D4-4CB2-80FD-8E865EEB290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64467" y="821088"/>
            <a:ext cx="8663065" cy="521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39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101">
        <p:fade/>
      </p:transition>
    </mc:Choice>
    <mc:Fallback xmlns="">
      <p:transition spd="med" advTm="2101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85801-F075-4A43-B29A-4723E792A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70" y="550416"/>
            <a:ext cx="10093911" cy="5530788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sr-Cyrl-RS" sz="9400" dirty="0"/>
              <a:t>2. </a:t>
            </a:r>
            <a:r>
              <a:rPr lang="sr-Cyrl-RS" sz="8500" dirty="0"/>
              <a:t>УМАЊИТЕ ПРЕКИДЕ</a:t>
            </a:r>
          </a:p>
          <a:p>
            <a:endParaRPr lang="sr-Cyrl-RS" sz="6600" dirty="0"/>
          </a:p>
          <a:p>
            <a:r>
              <a:rPr lang="sr-Cyrl-RS" sz="4800" dirty="0"/>
              <a:t>Не држите мобилни телефон поред себе док учите.</a:t>
            </a:r>
          </a:p>
          <a:p>
            <a:r>
              <a:rPr lang="sr-Cyrl-RS" sz="4800" dirty="0"/>
              <a:t>Научно је доказано да сваки прекид рада, захтева 15-20 минута времена за ново загревање и успостављање потпуне концентрације.</a:t>
            </a:r>
          </a:p>
          <a:p>
            <a:r>
              <a:rPr lang="sr-Cyrl-RS" sz="4800" dirty="0"/>
              <a:t>Укућане замолите да вас не узнемиравају док учите.</a:t>
            </a:r>
            <a:endParaRPr lang="sr-Latn-RS" sz="4800" dirty="0"/>
          </a:p>
        </p:txBody>
      </p:sp>
    </p:spTree>
    <p:extLst>
      <p:ext uri="{BB962C8B-B14F-4D97-AF65-F5344CB8AC3E}">
        <p14:creationId xmlns:p14="http://schemas.microsoft.com/office/powerpoint/2010/main" val="282716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7196">
        <p:fade/>
      </p:transition>
    </mc:Choice>
    <mc:Fallback xmlns="">
      <p:transition spd="med" advTm="17196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152</TotalTime>
  <Words>414</Words>
  <Application>Microsoft Office PowerPoint</Application>
  <PresentationFormat>Widescreen</PresentationFormat>
  <Paragraphs>43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Century Gothic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КАКО ПОБОЉШАТИ КОНЦЕНТРАЦИЈУ</dc:title>
  <dc:creator>Okicic</dc:creator>
  <cp:lastModifiedBy>Okicic</cp:lastModifiedBy>
  <cp:revision>18</cp:revision>
  <dcterms:created xsi:type="dcterms:W3CDTF">2020-12-03T09:44:35Z</dcterms:created>
  <dcterms:modified xsi:type="dcterms:W3CDTF">2020-12-03T12:17:49Z</dcterms:modified>
</cp:coreProperties>
</file>